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Мере заштите здравља ученика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21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 поласка у школу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Не долази у школу ако имаш повишену телесну температуру или симптоме респираторне инфекције</a:t>
            </a:r>
          </a:p>
          <a:p>
            <a:r>
              <a:rPr lang="sr-Cyrl-RS" dirty="0" smtClean="0"/>
              <a:t>Родитељи свако јутро проверавају температуру својој деци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512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 школи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У школу улазиш сам</a:t>
            </a:r>
          </a:p>
          <a:p>
            <a:r>
              <a:rPr lang="sr-Cyrl-RS" dirty="0" smtClean="0"/>
              <a:t>Одржавај физичку дистанцу са другим особама од најмање 1,5 метар</a:t>
            </a:r>
          </a:p>
          <a:p>
            <a:r>
              <a:rPr lang="sr-Cyrl-RS" dirty="0" smtClean="0"/>
              <a:t>Не улази у учионице других разреда</a:t>
            </a:r>
          </a:p>
          <a:p>
            <a:r>
              <a:rPr lang="sr-Cyrl-RS" dirty="0" smtClean="0"/>
              <a:t>Свестан си да певање, викање, колективни спортови, навијање повећавају ризик од ширења вируса</a:t>
            </a:r>
          </a:p>
          <a:p>
            <a:pPr lvl="0">
              <a:buClr>
                <a:srgbClr val="B80E0F"/>
              </a:buClr>
            </a:pPr>
            <a:r>
              <a:rPr lang="sr-Cyrl-RS" dirty="0">
                <a:solidFill>
                  <a:prstClr val="black"/>
                </a:solidFill>
              </a:rPr>
              <a:t>Не </a:t>
            </a:r>
            <a:r>
              <a:rPr lang="sr-Cyrl-RS" dirty="0" smtClean="0">
                <a:solidFill>
                  <a:prstClr val="black"/>
                </a:solidFill>
              </a:rPr>
              <a:t>стварај </a:t>
            </a:r>
            <a:r>
              <a:rPr lang="sr-Cyrl-RS" dirty="0">
                <a:solidFill>
                  <a:prstClr val="black"/>
                </a:solidFill>
              </a:rPr>
              <a:t>гужву у учионицама, свлачионицама, </a:t>
            </a:r>
            <a:r>
              <a:rPr lang="sr-Cyrl-RS" dirty="0" smtClean="0">
                <a:solidFill>
                  <a:prstClr val="black"/>
                </a:solidFill>
              </a:rPr>
              <a:t>ходницима</a:t>
            </a:r>
          </a:p>
          <a:p>
            <a:pPr lvl="0">
              <a:buClr>
                <a:srgbClr val="B80E0F"/>
              </a:buClr>
            </a:pPr>
            <a:r>
              <a:rPr lang="sr-Cyrl-RS" dirty="0" smtClean="0">
                <a:solidFill>
                  <a:prstClr val="black"/>
                </a:solidFill>
              </a:rPr>
              <a:t>У тоалет улазиш само ако је слободна кабина</a:t>
            </a:r>
          </a:p>
          <a:p>
            <a:pPr lvl="0">
              <a:buClr>
                <a:srgbClr val="B80E0F"/>
              </a:buClr>
            </a:pPr>
            <a:r>
              <a:rPr lang="sr-Cyrl-RS" dirty="0" smtClean="0">
                <a:solidFill>
                  <a:prstClr val="black"/>
                </a:solidFill>
              </a:rPr>
              <a:t>Испред тоалета чекаш поштујући физичку дистанцу од намање један метар</a:t>
            </a:r>
          </a:p>
          <a:p>
            <a:pPr lvl="0">
              <a:buClr>
                <a:srgbClr val="B80E0F"/>
              </a:buClr>
            </a:pPr>
            <a:r>
              <a:rPr lang="sr-Cyrl-RS" dirty="0">
                <a:solidFill>
                  <a:prstClr val="black"/>
                </a:solidFill>
              </a:rPr>
              <a:t>Током великих одмора буди на отвореном (школско двориште)</a:t>
            </a:r>
            <a:endParaRPr lang="sr-Latn-RS" dirty="0">
              <a:solidFill>
                <a:prstClr val="black"/>
              </a:solidFill>
            </a:endParaRPr>
          </a:p>
          <a:p>
            <a:pPr lvl="0">
              <a:buClr>
                <a:srgbClr val="B80E0F"/>
              </a:buClr>
            </a:pPr>
            <a:endParaRPr lang="sr-Latn-RS" dirty="0">
              <a:solidFill>
                <a:prstClr val="black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780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Ношење маски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Маску носиш при уласку у школу па све до своје клупе</a:t>
            </a:r>
          </a:p>
          <a:p>
            <a:r>
              <a:rPr lang="sr-Cyrl-RS" dirty="0" smtClean="0"/>
              <a:t>Маску обавезно користиш и приликом одговарања и сваког разговора</a:t>
            </a:r>
          </a:p>
          <a:p>
            <a:r>
              <a:rPr lang="sr-Cyrl-RS" dirty="0" smtClean="0"/>
              <a:t>Маску обавезно користиш приликом било којег кретања ван клупе, приликом одласка на одмор или тоалет</a:t>
            </a:r>
          </a:p>
          <a:p>
            <a:r>
              <a:rPr lang="sr-Cyrl-RS" dirty="0" smtClean="0"/>
              <a:t>Можеш одложити маску када седиш у својој клупи и слушаш наставу</a:t>
            </a:r>
          </a:p>
          <a:p>
            <a:r>
              <a:rPr lang="sr-Cyrl-RS" dirty="0" smtClean="0"/>
              <a:t>Можеш да користиш било коју маску (хируршка, епидемиолошка или платнена)</a:t>
            </a:r>
          </a:p>
          <a:p>
            <a:r>
              <a:rPr lang="sr-Cyrl-RS" dirty="0" smtClean="0"/>
              <a:t>Користи маску тако да покрива нос и уста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118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Прање руку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Пери руке водом и сапуном у трајању од најмање 20 с</a:t>
            </a:r>
            <a:r>
              <a:rPr lang="sr-Latn-RS" dirty="0" smtClean="0"/>
              <a:t>e</a:t>
            </a:r>
            <a:r>
              <a:rPr lang="sr-Cyrl-RS" dirty="0" smtClean="0"/>
              <a:t>кунди</a:t>
            </a:r>
          </a:p>
          <a:p>
            <a:r>
              <a:rPr lang="sr-Cyrl-RS" dirty="0" smtClean="0"/>
              <a:t>Употребљавај дезинфекциона средства на бази 70% алкохола</a:t>
            </a:r>
          </a:p>
          <a:p>
            <a:r>
              <a:rPr lang="sr-Cyrl-RS" dirty="0" smtClean="0"/>
              <a:t>После 3 до 4 извршених дезинфекција обавезно опери руке водом и сапуном</a:t>
            </a:r>
          </a:p>
          <a:p>
            <a:r>
              <a:rPr lang="sr-Cyrl-RS" dirty="0" smtClean="0"/>
              <a:t>Пери руке при уласку у школу, пре јела, после одласка у тоалет, пре спремања хране, након обављања респираторне хигијене (истресања носа, кашљања), после игре, мажења животиња и увек када постоји потреба</a:t>
            </a:r>
          </a:p>
          <a:p>
            <a:r>
              <a:rPr lang="sr-Cyrl-RS" dirty="0" smtClean="0"/>
              <a:t>Не додируј очи, нос  и уста  неопраним рукама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109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Важно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Неконтролисана и некритичка употреба дезифицијенаса може довести до низа негативних ефеката по здравље, као што су иритација коже и појава алергија</a:t>
            </a:r>
            <a:r>
              <a:rPr lang="sr-Latn-RS" dirty="0" smtClean="0"/>
              <a:t>, </a:t>
            </a:r>
            <a:r>
              <a:rPr lang="sr-Cyrl-RS" dirty="0" smtClean="0"/>
              <a:t>екцема и других промена на кожи, иритација слузокоже респираторних путева (носа, ждрела, плућа) и погоршање или појава астме, опструктивне болести плућа и др.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33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932</TotalTime>
  <Words>310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Мере заштите здравља ученика</vt:lpstr>
      <vt:lpstr>Пре поласка у школу</vt:lpstr>
      <vt:lpstr>У школи</vt:lpstr>
      <vt:lpstr>Ношење маски</vt:lpstr>
      <vt:lpstr>Прање руку</vt:lpstr>
      <vt:lpstr>Важно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Мере заштите здравља ученика</dc:title>
  <dc:creator>DELL</dc:creator>
  <cp:lastModifiedBy>DELL</cp:lastModifiedBy>
  <cp:revision>9</cp:revision>
  <dcterms:created xsi:type="dcterms:W3CDTF">2020-08-30T18:33:22Z</dcterms:created>
  <dcterms:modified xsi:type="dcterms:W3CDTF">2020-08-31T10:05:58Z</dcterms:modified>
</cp:coreProperties>
</file>